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915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490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963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110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241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717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14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55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394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85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363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DFB27-ACC3-4D55-9CD8-BD51760BC57C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296D6-4665-4C17-A792-A10DA35DDE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93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7F286E42-890C-4DC9-B9ED-D8ED3F482886}"/>
              </a:ext>
            </a:extLst>
          </p:cNvPr>
          <p:cNvGrpSpPr/>
          <p:nvPr/>
        </p:nvGrpSpPr>
        <p:grpSpPr>
          <a:xfrm>
            <a:off x="1669747" y="1708287"/>
            <a:ext cx="4525780" cy="2923218"/>
            <a:chOff x="4030392" y="2669340"/>
            <a:chExt cx="4525780" cy="2923218"/>
          </a:xfrm>
        </p:grpSpPr>
        <p:pic>
          <p:nvPicPr>
            <p:cNvPr id="62" name="Picture 79">
              <a:extLst>
                <a:ext uri="{FF2B5EF4-FFF2-40B4-BE49-F238E27FC236}">
                  <a16:creationId xmlns:a16="http://schemas.microsoft.com/office/drawing/2014/main" id="{779067B2-396F-44CB-9742-D4CD057F28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25933" t="37707" r="34463" b="29505"/>
            <a:stretch/>
          </p:blipFill>
          <p:spPr bwMode="auto">
            <a:xfrm>
              <a:off x="4227344" y="3205828"/>
              <a:ext cx="4328828" cy="2386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13AE9D3-006A-428B-A51F-231A997E5965}"/>
                </a:ext>
              </a:extLst>
            </p:cNvPr>
            <p:cNvSpPr txBox="1"/>
            <p:nvPr/>
          </p:nvSpPr>
          <p:spPr>
            <a:xfrm>
              <a:off x="5486400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9875533-B64B-4A23-AC11-B2567F7F3B76}"/>
                </a:ext>
              </a:extLst>
            </p:cNvPr>
            <p:cNvSpPr txBox="1"/>
            <p:nvPr/>
          </p:nvSpPr>
          <p:spPr>
            <a:xfrm>
              <a:off x="5737276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9D09E8F-A73E-4897-98E7-C7C27C3C67CB}"/>
                </a:ext>
              </a:extLst>
            </p:cNvPr>
            <p:cNvSpPr txBox="1"/>
            <p:nvPr/>
          </p:nvSpPr>
          <p:spPr>
            <a:xfrm>
              <a:off x="5999872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7C45BFD-4311-4AE3-843D-950F42624CFF}"/>
                </a:ext>
              </a:extLst>
            </p:cNvPr>
            <p:cNvSpPr txBox="1"/>
            <p:nvPr/>
          </p:nvSpPr>
          <p:spPr>
            <a:xfrm>
              <a:off x="6248400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415F9B9-5EAE-4C4C-ACDF-A818BBD88A21}"/>
                </a:ext>
              </a:extLst>
            </p:cNvPr>
            <p:cNvSpPr txBox="1"/>
            <p:nvPr/>
          </p:nvSpPr>
          <p:spPr>
            <a:xfrm>
              <a:off x="6533272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52B5776-848B-4CB2-9727-A30ADE9A6EFC}"/>
                </a:ext>
              </a:extLst>
            </p:cNvPr>
            <p:cNvSpPr txBox="1"/>
            <p:nvPr/>
          </p:nvSpPr>
          <p:spPr>
            <a:xfrm>
              <a:off x="6914272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E01CA71-2175-4A79-8CC3-1583049718EE}"/>
                </a:ext>
              </a:extLst>
            </p:cNvPr>
            <p:cNvSpPr txBox="1"/>
            <p:nvPr/>
          </p:nvSpPr>
          <p:spPr>
            <a:xfrm>
              <a:off x="7231065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FE47C1D-9AC8-4776-A768-E0D64CFAA304}"/>
                </a:ext>
              </a:extLst>
            </p:cNvPr>
            <p:cNvSpPr txBox="1"/>
            <p:nvPr/>
          </p:nvSpPr>
          <p:spPr>
            <a:xfrm>
              <a:off x="7498084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D7F393C-4B21-4340-BD34-B6FB6857C448}"/>
                </a:ext>
              </a:extLst>
            </p:cNvPr>
            <p:cNvSpPr txBox="1"/>
            <p:nvPr/>
          </p:nvSpPr>
          <p:spPr>
            <a:xfrm>
              <a:off x="7718476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D67BC51-50E4-4CD8-9B42-2998CB579AA1}"/>
                </a:ext>
              </a:extLst>
            </p:cNvPr>
            <p:cNvSpPr txBox="1"/>
            <p:nvPr/>
          </p:nvSpPr>
          <p:spPr>
            <a:xfrm>
              <a:off x="8017416" y="356318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74" name="Rectangle 49">
              <a:extLst>
                <a:ext uri="{FF2B5EF4-FFF2-40B4-BE49-F238E27FC236}">
                  <a16:creationId xmlns:a16="http://schemas.microsoft.com/office/drawing/2014/main" id="{E47DE0C0-0372-471B-977E-58A6F7B83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5900" y="2990384"/>
              <a:ext cx="144194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Endonuclease</a:t>
              </a: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G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E147956C-0091-4654-9BD5-A1CD6087B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4335" y="2941328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33">
              <a:extLst>
                <a:ext uri="{FF2B5EF4-FFF2-40B4-BE49-F238E27FC236}">
                  <a16:creationId xmlns:a16="http://schemas.microsoft.com/office/drawing/2014/main" id="{C232F92D-17BA-4413-B1B7-868C9414F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159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33">
              <a:extLst>
                <a:ext uri="{FF2B5EF4-FFF2-40B4-BE49-F238E27FC236}">
                  <a16:creationId xmlns:a16="http://schemas.microsoft.com/office/drawing/2014/main" id="{D4DC26B1-245C-4C4F-A391-8ABC3089F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563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33">
              <a:extLst>
                <a:ext uri="{FF2B5EF4-FFF2-40B4-BE49-F238E27FC236}">
                  <a16:creationId xmlns:a16="http://schemas.microsoft.com/office/drawing/2014/main" id="{D289CB00-F552-4E27-8D99-E2C85ECB5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0687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33">
              <a:extLst>
                <a:ext uri="{FF2B5EF4-FFF2-40B4-BE49-F238E27FC236}">
                  <a16:creationId xmlns:a16="http://schemas.microsoft.com/office/drawing/2014/main" id="{FEA068D3-8B7B-4844-A0ED-54EBDC7FC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5559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25">
              <a:extLst>
                <a:ext uri="{FF2B5EF4-FFF2-40B4-BE49-F238E27FC236}">
                  <a16:creationId xmlns:a16="http://schemas.microsoft.com/office/drawing/2014/main" id="{BAD28193-2998-41BC-98DE-5FDA54229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2207" y="2941328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33">
              <a:extLst>
                <a:ext uri="{FF2B5EF4-FFF2-40B4-BE49-F238E27FC236}">
                  <a16:creationId xmlns:a16="http://schemas.microsoft.com/office/drawing/2014/main" id="{F9D6B924-E8BB-48E8-A67E-8F2361043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0371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ctangle 33">
              <a:extLst>
                <a:ext uri="{FF2B5EF4-FFF2-40B4-BE49-F238E27FC236}">
                  <a16:creationId xmlns:a16="http://schemas.microsoft.com/office/drawing/2014/main" id="{A9886932-F2ED-45E2-9374-4112335BC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3352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33">
              <a:extLst>
                <a:ext uri="{FF2B5EF4-FFF2-40B4-BE49-F238E27FC236}">
                  <a16:creationId xmlns:a16="http://schemas.microsoft.com/office/drawing/2014/main" id="{2BC80AA0-14B5-4C24-B28C-0CBF0FCF2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0763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33">
              <a:extLst>
                <a:ext uri="{FF2B5EF4-FFF2-40B4-BE49-F238E27FC236}">
                  <a16:creationId xmlns:a16="http://schemas.microsoft.com/office/drawing/2014/main" id="{49836E71-11F1-4809-9795-5D3B58F39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9703" y="2941328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ctangle 49">
              <a:extLst>
                <a:ext uri="{FF2B5EF4-FFF2-40B4-BE49-F238E27FC236}">
                  <a16:creationId xmlns:a16="http://schemas.microsoft.com/office/drawing/2014/main" id="{8054064A-1BCB-433E-B2FA-A7ACFE52F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0392" y="3406705"/>
              <a:ext cx="147358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Wild type plasmid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33">
              <a:extLst>
                <a:ext uri="{FF2B5EF4-FFF2-40B4-BE49-F238E27FC236}">
                  <a16:creationId xmlns:a16="http://schemas.microsoft.com/office/drawing/2014/main" id="{8FB18D98-4878-42DA-92F3-46ACA6C01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563" y="3391317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33">
              <a:extLst>
                <a:ext uri="{FF2B5EF4-FFF2-40B4-BE49-F238E27FC236}">
                  <a16:creationId xmlns:a16="http://schemas.microsoft.com/office/drawing/2014/main" id="{9DCB4B61-7DB3-4D54-A116-0AB8595D2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8687" y="3391317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33">
              <a:extLst>
                <a:ext uri="{FF2B5EF4-FFF2-40B4-BE49-F238E27FC236}">
                  <a16:creationId xmlns:a16="http://schemas.microsoft.com/office/drawing/2014/main" id="{341FAF1E-ADAD-424E-8506-B726A3E55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159" y="3391317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33">
              <a:extLst>
                <a:ext uri="{FF2B5EF4-FFF2-40B4-BE49-F238E27FC236}">
                  <a16:creationId xmlns:a16="http://schemas.microsoft.com/office/drawing/2014/main" id="{C6FC5A20-DFFF-4B8E-8F8A-BE1CD606E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0687" y="3391317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33">
              <a:extLst>
                <a:ext uri="{FF2B5EF4-FFF2-40B4-BE49-F238E27FC236}">
                  <a16:creationId xmlns:a16="http://schemas.microsoft.com/office/drawing/2014/main" id="{CD4882B4-C018-4A72-9407-60509F2BB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5559" y="3391317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25">
              <a:extLst>
                <a:ext uri="{FF2B5EF4-FFF2-40B4-BE49-F238E27FC236}">
                  <a16:creationId xmlns:a16="http://schemas.microsoft.com/office/drawing/2014/main" id="{495DBED1-5309-440F-9834-7C629082F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2207" y="3391317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25">
              <a:extLst>
                <a:ext uri="{FF2B5EF4-FFF2-40B4-BE49-F238E27FC236}">
                  <a16:creationId xmlns:a16="http://schemas.microsoft.com/office/drawing/2014/main" id="{0194EA93-DF72-42F3-A57A-5AEEC49C3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9000" y="3391317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25">
              <a:extLst>
                <a:ext uri="{FF2B5EF4-FFF2-40B4-BE49-F238E27FC236}">
                  <a16:creationId xmlns:a16="http://schemas.microsoft.com/office/drawing/2014/main" id="{22B019F5-785A-466A-A3A5-F04E10A49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6019" y="3391317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25">
              <a:extLst>
                <a:ext uri="{FF2B5EF4-FFF2-40B4-BE49-F238E27FC236}">
                  <a16:creationId xmlns:a16="http://schemas.microsoft.com/office/drawing/2014/main" id="{1AA76318-7EDB-4FB5-A25C-75F6AB514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6411" y="3391317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25">
              <a:extLst>
                <a:ext uri="{FF2B5EF4-FFF2-40B4-BE49-F238E27FC236}">
                  <a16:creationId xmlns:a16="http://schemas.microsoft.com/office/drawing/2014/main" id="{9097DAFA-AE76-4B9D-BB42-074B9422C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5351" y="3391317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49">
              <a:extLst>
                <a:ext uri="{FF2B5EF4-FFF2-40B4-BE49-F238E27FC236}">
                  <a16:creationId xmlns:a16="http://schemas.microsoft.com/office/drawing/2014/main" id="{9A739E00-0D9A-4676-99BF-7EACAC76E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344" y="3186287"/>
              <a:ext cx="133174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Mutant plasmid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25">
              <a:extLst>
                <a:ext uri="{FF2B5EF4-FFF2-40B4-BE49-F238E27FC236}">
                  <a16:creationId xmlns:a16="http://schemas.microsoft.com/office/drawing/2014/main" id="{67DD8EB7-01DC-47A1-B125-FEA0CE3A1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4335" y="3170899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25">
              <a:extLst>
                <a:ext uri="{FF2B5EF4-FFF2-40B4-BE49-F238E27FC236}">
                  <a16:creationId xmlns:a16="http://schemas.microsoft.com/office/drawing/2014/main" id="{ECBB0070-F758-4265-8211-B04F1A598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5211" y="3170899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25">
              <a:extLst>
                <a:ext uri="{FF2B5EF4-FFF2-40B4-BE49-F238E27FC236}">
                  <a16:creationId xmlns:a16="http://schemas.microsoft.com/office/drawing/2014/main" id="{F98419C6-F7DE-40BA-9CBD-F639D1504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7807" y="3170899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25">
              <a:extLst>
                <a:ext uri="{FF2B5EF4-FFF2-40B4-BE49-F238E27FC236}">
                  <a16:creationId xmlns:a16="http://schemas.microsoft.com/office/drawing/2014/main" id="{AA968188-C225-4B5C-906D-B3072F3F2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6335" y="3170899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25">
              <a:extLst>
                <a:ext uri="{FF2B5EF4-FFF2-40B4-BE49-F238E27FC236}">
                  <a16:creationId xmlns:a16="http://schemas.microsoft.com/office/drawing/2014/main" id="{A3560946-B474-42B3-966F-83D39F4E7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1207" y="3170899"/>
              <a:ext cx="6893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33">
              <a:extLst>
                <a:ext uri="{FF2B5EF4-FFF2-40B4-BE49-F238E27FC236}">
                  <a16:creationId xmlns:a16="http://schemas.microsoft.com/office/drawing/2014/main" id="{63EB08A2-DC90-48D1-BACB-D10BDEE21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3352" y="3170899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33">
              <a:extLst>
                <a:ext uri="{FF2B5EF4-FFF2-40B4-BE49-F238E27FC236}">
                  <a16:creationId xmlns:a16="http://schemas.microsoft.com/office/drawing/2014/main" id="{EF1CD254-F5D4-43A4-8255-6294E296D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559" y="3170899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33">
              <a:extLst>
                <a:ext uri="{FF2B5EF4-FFF2-40B4-BE49-F238E27FC236}">
                  <a16:creationId xmlns:a16="http://schemas.microsoft.com/office/drawing/2014/main" id="{DBA57A82-9C6C-4800-8B73-1277A251E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0371" y="3170899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33">
              <a:extLst>
                <a:ext uri="{FF2B5EF4-FFF2-40B4-BE49-F238E27FC236}">
                  <a16:creationId xmlns:a16="http://schemas.microsoft.com/office/drawing/2014/main" id="{2072B13F-E483-4B12-BD55-A4C39930D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0763" y="3170899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33">
              <a:extLst>
                <a:ext uri="{FF2B5EF4-FFF2-40B4-BE49-F238E27FC236}">
                  <a16:creationId xmlns:a16="http://schemas.microsoft.com/office/drawing/2014/main" id="{DAFEB64E-287D-409C-B323-AAD09F7E1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9703" y="3170899"/>
              <a:ext cx="1202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ight Triangle 106">
              <a:extLst>
                <a:ext uri="{FF2B5EF4-FFF2-40B4-BE49-F238E27FC236}">
                  <a16:creationId xmlns:a16="http://schemas.microsoft.com/office/drawing/2014/main" id="{6A8DD4E0-054E-4A20-B92C-88AE4F9C58BA}"/>
                </a:ext>
              </a:extLst>
            </p:cNvPr>
            <p:cNvSpPr/>
            <p:nvPr/>
          </p:nvSpPr>
          <p:spPr>
            <a:xfrm flipH="1">
              <a:off x="5624732" y="2685756"/>
              <a:ext cx="1094936" cy="30480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ight Triangle 107">
              <a:extLst>
                <a:ext uri="{FF2B5EF4-FFF2-40B4-BE49-F238E27FC236}">
                  <a16:creationId xmlns:a16="http://schemas.microsoft.com/office/drawing/2014/main" id="{C3DBEAF4-7A9F-49EA-84B8-77E998711C3A}"/>
                </a:ext>
              </a:extLst>
            </p:cNvPr>
            <p:cNvSpPr/>
            <p:nvPr/>
          </p:nvSpPr>
          <p:spPr>
            <a:xfrm flipH="1">
              <a:off x="7120596" y="2669340"/>
              <a:ext cx="1094936" cy="30480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50F34263-6F0A-4F4D-AF41-CF3258649B2D}"/>
                </a:ext>
              </a:extLst>
            </p:cNvPr>
            <p:cNvSpPr txBox="1"/>
            <p:nvPr/>
          </p:nvSpPr>
          <p:spPr>
            <a:xfrm>
              <a:off x="5440680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F200512-F2DE-475A-ACF0-42458391C1E9}"/>
                </a:ext>
              </a:extLst>
            </p:cNvPr>
            <p:cNvSpPr txBox="1"/>
            <p:nvPr/>
          </p:nvSpPr>
          <p:spPr>
            <a:xfrm>
              <a:off x="5737276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2AC5321-DFBD-434C-AD62-E875B241BEBA}"/>
                </a:ext>
              </a:extLst>
            </p:cNvPr>
            <p:cNvSpPr txBox="1"/>
            <p:nvPr/>
          </p:nvSpPr>
          <p:spPr>
            <a:xfrm>
              <a:off x="5999872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1456197-5817-4341-8C7A-206BE2245D7A}"/>
                </a:ext>
              </a:extLst>
            </p:cNvPr>
            <p:cNvSpPr txBox="1"/>
            <p:nvPr/>
          </p:nvSpPr>
          <p:spPr>
            <a:xfrm>
              <a:off x="6248400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6D3CD08-0778-4B17-990C-A77E0565F92C}"/>
                </a:ext>
              </a:extLst>
            </p:cNvPr>
            <p:cNvSpPr txBox="1"/>
            <p:nvPr/>
          </p:nvSpPr>
          <p:spPr>
            <a:xfrm>
              <a:off x="6563752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D2D95DF-7BBB-4D33-A4D5-5B646B90630D}"/>
                </a:ext>
              </a:extLst>
            </p:cNvPr>
            <p:cNvSpPr txBox="1"/>
            <p:nvPr/>
          </p:nvSpPr>
          <p:spPr>
            <a:xfrm>
              <a:off x="6944752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0A03B73-CC8C-4DEB-9511-13FA37A1CCE0}"/>
                </a:ext>
              </a:extLst>
            </p:cNvPr>
            <p:cNvSpPr txBox="1"/>
            <p:nvPr/>
          </p:nvSpPr>
          <p:spPr>
            <a:xfrm>
              <a:off x="7261545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B939B6C-80A6-4522-9AC6-52619C20EFA5}"/>
                </a:ext>
              </a:extLst>
            </p:cNvPr>
            <p:cNvSpPr txBox="1"/>
            <p:nvPr/>
          </p:nvSpPr>
          <p:spPr>
            <a:xfrm>
              <a:off x="7528564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DFE22AD-47C1-48FF-BBD4-A88E3346716E}"/>
                </a:ext>
              </a:extLst>
            </p:cNvPr>
            <p:cNvSpPr txBox="1"/>
            <p:nvPr/>
          </p:nvSpPr>
          <p:spPr>
            <a:xfrm>
              <a:off x="7764196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EAC58FD5-41EE-4BA9-947C-96D06DB0EDD8}"/>
                </a:ext>
              </a:extLst>
            </p:cNvPr>
            <p:cNvSpPr txBox="1"/>
            <p:nvPr/>
          </p:nvSpPr>
          <p:spPr>
            <a:xfrm>
              <a:off x="8047896" y="4797623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</p:grpSp>
      <p:sp>
        <p:nvSpPr>
          <p:cNvPr id="59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712800" y="838540"/>
            <a:ext cx="680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Activity assay on pDI1 and pDI2 treated with purified Endonuclease G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738538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68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2021-05-23T16:03:29Z</dcterms:created>
  <dcterms:modified xsi:type="dcterms:W3CDTF">2021-05-23T16:47:10Z</dcterms:modified>
</cp:coreProperties>
</file>